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69" r:id="rId3"/>
    <p:sldId id="260" r:id="rId4"/>
    <p:sldId id="261" r:id="rId5"/>
    <p:sldId id="262" r:id="rId6"/>
    <p:sldId id="257" r:id="rId7"/>
    <p:sldId id="263" r:id="rId8"/>
    <p:sldId id="264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134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5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8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2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4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7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50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2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790" r:id="rId4"/>
    <p:sldLayoutId id="2147483791" r:id="rId5"/>
    <p:sldLayoutId id="2147483796" r:id="rId6"/>
    <p:sldLayoutId id="2147483792" r:id="rId7"/>
    <p:sldLayoutId id="2147483793" r:id="rId8"/>
    <p:sldLayoutId id="2147483794" r:id="rId9"/>
    <p:sldLayoutId id="2147483795" r:id="rId10"/>
    <p:sldLayoutId id="214748379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slide" Target="slid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3EAC9-1D24-4614-9EAE-81471B5DE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7000"/>
                </a:srgbClr>
              </a:gs>
              <a:gs pos="55000">
                <a:srgbClr val="000000">
                  <a:alpha val="37000"/>
                </a:srgbClr>
              </a:gs>
              <a:gs pos="25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2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A0D97-2562-4A0F-A1BE-6AA3C4801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2568575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7302B-AC5C-417E-ACB4-4B4C0247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625" y="2652555"/>
            <a:ext cx="2644645" cy="539999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GB" dirty="0">
                <a:solidFill>
                  <a:schemeClr val="bg1"/>
                </a:solidFill>
                <a:hlinkClick r:id="rId3" action="ppaction://hlinksldjump"/>
              </a:rPr>
              <a:t>JOIN GAME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btitle 2">
            <a:hlinkClick r:id="rId4" action="ppaction://hlinksldjump"/>
            <a:extLst>
              <a:ext uri="{FF2B5EF4-FFF2-40B4-BE49-F238E27FC236}">
                <a16:creationId xmlns:a16="http://schemas.microsoft.com/office/drawing/2014/main" id="{F3738D42-D3A9-4F72-8C4B-67CCDE3BF7AE}"/>
              </a:ext>
            </a:extLst>
          </p:cNvPr>
          <p:cNvSpPr txBox="1">
            <a:spLocks/>
          </p:cNvSpPr>
          <p:nvPr/>
        </p:nvSpPr>
        <p:spPr>
          <a:xfrm>
            <a:off x="7799604" y="3192554"/>
            <a:ext cx="2644645" cy="53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40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16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6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GB" dirty="0">
                <a:solidFill>
                  <a:schemeClr val="bg1">
                    <a:alpha val="80000"/>
                  </a:schemeClr>
                </a:solidFill>
              </a:rPr>
              <a:t>CREATE GAME</a:t>
            </a:r>
          </a:p>
        </p:txBody>
      </p:sp>
      <p:sp>
        <p:nvSpPr>
          <p:cNvPr id="42" name="Subtitle 2">
            <a:hlinkClick r:id="rId5" action="ppaction://hlinksldjump"/>
            <a:extLst>
              <a:ext uri="{FF2B5EF4-FFF2-40B4-BE49-F238E27FC236}">
                <a16:creationId xmlns:a16="http://schemas.microsoft.com/office/drawing/2014/main" id="{39AEAB0F-AA29-48B4-A7B4-E72750A7B090}"/>
              </a:ext>
            </a:extLst>
          </p:cNvPr>
          <p:cNvSpPr txBox="1">
            <a:spLocks/>
          </p:cNvSpPr>
          <p:nvPr/>
        </p:nvSpPr>
        <p:spPr>
          <a:xfrm>
            <a:off x="7799604" y="3699000"/>
            <a:ext cx="2644645" cy="53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40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16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6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GB" dirty="0">
                <a:solidFill>
                  <a:srgbClr val="FFFFFF">
                    <a:alpha val="80000"/>
                  </a:srgbClr>
                </a:solidFill>
              </a:rPr>
              <a:t>SETTINGS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2C738CFA-3214-4AA9-B7F3-A8BD64D1AF35}"/>
              </a:ext>
            </a:extLst>
          </p:cNvPr>
          <p:cNvSpPr txBox="1">
            <a:spLocks/>
          </p:cNvSpPr>
          <p:nvPr/>
        </p:nvSpPr>
        <p:spPr>
          <a:xfrm>
            <a:off x="7799583" y="4217116"/>
            <a:ext cx="2644645" cy="53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40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16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6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GB" dirty="0">
                <a:solidFill>
                  <a:srgbClr val="FFFFFF">
                    <a:alpha val="80000"/>
                  </a:srgbClr>
                </a:solidFill>
              </a:rPr>
              <a:t>QUIT </a:t>
            </a:r>
          </a:p>
        </p:txBody>
      </p:sp>
    </p:spTree>
    <p:extLst>
      <p:ext uri="{BB962C8B-B14F-4D97-AF65-F5344CB8AC3E}">
        <p14:creationId xmlns:p14="http://schemas.microsoft.com/office/powerpoint/2010/main" val="18187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C29C3F1C-6B5D-4F41-9DED-2B32A2D388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F546D5-6828-4C25-989E-DC5955C2A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34364E9-4034-4FED-8D3D-EB26E18CD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12" y="95491"/>
            <a:ext cx="7797800" cy="15329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 ENDED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6E4480-8160-4C1E-9CEC-A261C443142F}"/>
              </a:ext>
            </a:extLst>
          </p:cNvPr>
          <p:cNvSpPr/>
          <p:nvPr/>
        </p:nvSpPr>
        <p:spPr>
          <a:xfrm>
            <a:off x="2856626" y="1487645"/>
            <a:ext cx="6612971" cy="39109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hlinkClick r:id="rId3" action="ppaction://hlinksldjump"/>
            <a:extLst>
              <a:ext uri="{FF2B5EF4-FFF2-40B4-BE49-F238E27FC236}">
                <a16:creationId xmlns:a16="http://schemas.microsoft.com/office/drawing/2014/main" id="{93075440-0B76-4D95-B963-9A0FAD7BAE57}"/>
              </a:ext>
            </a:extLst>
          </p:cNvPr>
          <p:cNvSpPr txBox="1">
            <a:spLocks/>
          </p:cNvSpPr>
          <p:nvPr/>
        </p:nvSpPr>
        <p:spPr>
          <a:xfrm>
            <a:off x="4491236" y="5588163"/>
            <a:ext cx="3209505" cy="54011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EXIT</a:t>
            </a:r>
          </a:p>
        </p:txBody>
      </p:sp>
      <p:pic>
        <p:nvPicPr>
          <p:cNvPr id="24" name="Picture 10" descr="House PNG Images, Cliparts - FreeIconsPNG">
            <a:hlinkClick r:id="rId3" action="ppaction://hlinksldjump"/>
            <a:extLst>
              <a:ext uri="{FF2B5EF4-FFF2-40B4-BE49-F238E27FC236}">
                <a16:creationId xmlns:a16="http://schemas.microsoft.com/office/drawing/2014/main" id="{7F3CE98C-1FC1-4621-B9EE-B3D2A74E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2" y="6193238"/>
            <a:ext cx="601316" cy="5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D17265E-19EF-4DD7-B643-B3460E5B6EE4}"/>
              </a:ext>
            </a:extLst>
          </p:cNvPr>
          <p:cNvSpPr txBox="1">
            <a:spLocks/>
          </p:cNvSpPr>
          <p:nvPr/>
        </p:nvSpPr>
        <p:spPr>
          <a:xfrm>
            <a:off x="2264212" y="1226828"/>
            <a:ext cx="7797800" cy="153295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 WIN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82FB003-820C-40C4-8BA9-0B62C552D87A}"/>
              </a:ext>
            </a:extLst>
          </p:cNvPr>
          <p:cNvSpPr txBox="1">
            <a:spLocks/>
          </p:cNvSpPr>
          <p:nvPr/>
        </p:nvSpPr>
        <p:spPr>
          <a:xfrm>
            <a:off x="2338857" y="3891116"/>
            <a:ext cx="7797800" cy="153295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Congrats you finished </a:t>
            </a:r>
          </a:p>
          <a:p>
            <a:r>
              <a:rPr lang="en-GB" sz="3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 the tasks first.</a:t>
            </a:r>
          </a:p>
        </p:txBody>
      </p:sp>
      <p:pic>
        <p:nvPicPr>
          <p:cNvPr id="26" name="Picture 2" descr="Among Us Character Red - Free vector graphic on Pixabay">
            <a:extLst>
              <a:ext uri="{FF2B5EF4-FFF2-40B4-BE49-F238E27FC236}">
                <a16:creationId xmlns:a16="http://schemas.microsoft.com/office/drawing/2014/main" id="{B5718A5C-D419-4E61-BFEF-4C20350D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67" y="2640575"/>
            <a:ext cx="1205194" cy="16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3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C29C3F1C-6B5D-4F41-9DED-2B32A2D388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F546D5-6828-4C25-989E-DC5955C2A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34364E9-4034-4FED-8D3D-EB26E18CD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12" y="95491"/>
            <a:ext cx="7797800" cy="15329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JOIN GAME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6E4480-8160-4C1E-9CEC-A261C443142F}"/>
              </a:ext>
            </a:extLst>
          </p:cNvPr>
          <p:cNvSpPr/>
          <p:nvPr/>
        </p:nvSpPr>
        <p:spPr>
          <a:xfrm>
            <a:off x="3583265" y="1628442"/>
            <a:ext cx="5159694" cy="351410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hlinkClick r:id="rId3" action="ppaction://hlinksldjump"/>
            <a:extLst>
              <a:ext uri="{FF2B5EF4-FFF2-40B4-BE49-F238E27FC236}">
                <a16:creationId xmlns:a16="http://schemas.microsoft.com/office/drawing/2014/main" id="{93075440-0B76-4D95-B963-9A0FAD7BAE57}"/>
              </a:ext>
            </a:extLst>
          </p:cNvPr>
          <p:cNvSpPr txBox="1">
            <a:spLocks/>
          </p:cNvSpPr>
          <p:nvPr/>
        </p:nvSpPr>
        <p:spPr>
          <a:xfrm>
            <a:off x="4491247" y="5398555"/>
            <a:ext cx="3209505" cy="54011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77F5DA-58F9-425A-AF10-5AE665C24498}"/>
              </a:ext>
            </a:extLst>
          </p:cNvPr>
          <p:cNvSpPr txBox="1">
            <a:spLocks/>
          </p:cNvSpPr>
          <p:nvPr/>
        </p:nvSpPr>
        <p:spPr>
          <a:xfrm>
            <a:off x="4483627" y="2380134"/>
            <a:ext cx="3209505" cy="5401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Aharoni" panose="02010803020104030203" pitchFamily="2" charset="-79"/>
                <a:cs typeface="Aharoni" panose="02010803020104030203" pitchFamily="2" charset="-79"/>
              </a:rPr>
              <a:t>JYQTS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81CAC01-673A-4BC6-9711-0EA1B48204A0}"/>
              </a:ext>
            </a:extLst>
          </p:cNvPr>
          <p:cNvSpPr txBox="1">
            <a:spLocks/>
          </p:cNvSpPr>
          <p:nvPr/>
        </p:nvSpPr>
        <p:spPr>
          <a:xfrm>
            <a:off x="3044865" y="1616564"/>
            <a:ext cx="6221253" cy="7664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 ID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A4826EE-0549-4817-9BC8-6BE5449297E5}"/>
              </a:ext>
            </a:extLst>
          </p:cNvPr>
          <p:cNvSpPr txBox="1">
            <a:spLocks/>
          </p:cNvSpPr>
          <p:nvPr/>
        </p:nvSpPr>
        <p:spPr>
          <a:xfrm>
            <a:off x="4491247" y="3934848"/>
            <a:ext cx="3209505" cy="5401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EUROPE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79A5181-8458-4B02-AA2C-5DD55A38F6E9}"/>
              </a:ext>
            </a:extLst>
          </p:cNvPr>
          <p:cNvSpPr txBox="1">
            <a:spLocks/>
          </p:cNvSpPr>
          <p:nvPr/>
        </p:nvSpPr>
        <p:spPr>
          <a:xfrm>
            <a:off x="2985374" y="3027339"/>
            <a:ext cx="6221253" cy="7664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REGION</a:t>
            </a:r>
          </a:p>
        </p:txBody>
      </p:sp>
      <p:pic>
        <p:nvPicPr>
          <p:cNvPr id="24" name="Picture 10" descr="House PNG Images, Cliparts - FreeIconsPNG">
            <a:hlinkClick r:id="rId4" action="ppaction://hlinksldjump"/>
            <a:extLst>
              <a:ext uri="{FF2B5EF4-FFF2-40B4-BE49-F238E27FC236}">
                <a16:creationId xmlns:a16="http://schemas.microsoft.com/office/drawing/2014/main" id="{7F3CE98C-1FC1-4621-B9EE-B3D2A74E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2" y="6193238"/>
            <a:ext cx="601316" cy="5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7000"/>
                </a:srgbClr>
              </a:gs>
              <a:gs pos="55000">
                <a:srgbClr val="000000">
                  <a:alpha val="37000"/>
                </a:srgbClr>
              </a:gs>
              <a:gs pos="25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2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7">
            <a:extLst>
              <a:ext uri="{FF2B5EF4-FFF2-40B4-BE49-F238E27FC236}">
                <a16:creationId xmlns:a16="http://schemas.microsoft.com/office/drawing/2014/main" id="{C29C3F1C-6B5D-4F41-9DED-2B32A2D388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F546D5-6828-4C25-989E-DC5955C2A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34364E9-4034-4FED-8D3D-EB26E18CD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12" y="95491"/>
            <a:ext cx="7797800" cy="153295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CHOOSE YOUR CHARACTER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6E4480-8160-4C1E-9CEC-A261C443142F}"/>
              </a:ext>
            </a:extLst>
          </p:cNvPr>
          <p:cNvSpPr/>
          <p:nvPr/>
        </p:nvSpPr>
        <p:spPr>
          <a:xfrm>
            <a:off x="4029577" y="1628442"/>
            <a:ext cx="4049486" cy="351410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Among Us Character Red - Free vector graphic on Pixabay">
            <a:extLst>
              <a:ext uri="{FF2B5EF4-FFF2-40B4-BE49-F238E27FC236}">
                <a16:creationId xmlns:a16="http://schemas.microsoft.com/office/drawing/2014/main" id="{B8960D0B-8AF8-4FEC-A968-88A566BF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511" y="2713246"/>
            <a:ext cx="1498483" cy="20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parent Stock Arrow Png - Clip Art Arrow Head, Png Download - kindpng">
            <a:extLst>
              <a:ext uri="{FF2B5EF4-FFF2-40B4-BE49-F238E27FC236}">
                <a16:creationId xmlns:a16="http://schemas.microsoft.com/office/drawing/2014/main" id="{E14BA026-B0BD-4E87-9B9F-E1E9256D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94" y="3374112"/>
            <a:ext cx="1062701" cy="8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Transparent Stock Arrow Png - Clip Art Arrow Head, Png Download - kindpng">
            <a:extLst>
              <a:ext uri="{FF2B5EF4-FFF2-40B4-BE49-F238E27FC236}">
                <a16:creationId xmlns:a16="http://schemas.microsoft.com/office/drawing/2014/main" id="{1F8450B9-E488-48E9-8152-24067FB8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49765" y="3374111"/>
            <a:ext cx="1062701" cy="8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hlinkClick r:id="rId6" action="ppaction://hlinksldjump"/>
            <a:extLst>
              <a:ext uri="{FF2B5EF4-FFF2-40B4-BE49-F238E27FC236}">
                <a16:creationId xmlns:a16="http://schemas.microsoft.com/office/drawing/2014/main" id="{93075440-0B76-4D95-B963-9A0FAD7BAE57}"/>
              </a:ext>
            </a:extLst>
          </p:cNvPr>
          <p:cNvSpPr txBox="1">
            <a:spLocks/>
          </p:cNvSpPr>
          <p:nvPr/>
        </p:nvSpPr>
        <p:spPr>
          <a:xfrm>
            <a:off x="4491247" y="5398555"/>
            <a:ext cx="3209505" cy="54011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 GAME</a:t>
            </a:r>
          </a:p>
        </p:txBody>
      </p:sp>
      <p:pic>
        <p:nvPicPr>
          <p:cNvPr id="1034" name="Picture 10" descr="House PNG Images, Cliparts - FreeIconsPNG">
            <a:hlinkClick r:id="rId7" action="ppaction://hlinksldjump"/>
            <a:extLst>
              <a:ext uri="{FF2B5EF4-FFF2-40B4-BE49-F238E27FC236}">
                <a16:creationId xmlns:a16="http://schemas.microsoft.com/office/drawing/2014/main" id="{EB008D64-B291-42E0-8954-0D36D86D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2" y="6193238"/>
            <a:ext cx="601316" cy="5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19E7B55-A461-4AF6-B1CD-27A43A4FF693}"/>
              </a:ext>
            </a:extLst>
          </p:cNvPr>
          <p:cNvSpPr txBox="1">
            <a:spLocks/>
          </p:cNvSpPr>
          <p:nvPr/>
        </p:nvSpPr>
        <p:spPr>
          <a:xfrm>
            <a:off x="4491246" y="2062999"/>
            <a:ext cx="3209505" cy="5401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MIKE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1453C37-EDAD-4346-9A67-216178414AD8}"/>
              </a:ext>
            </a:extLst>
          </p:cNvPr>
          <p:cNvSpPr txBox="1">
            <a:spLocks/>
          </p:cNvSpPr>
          <p:nvPr/>
        </p:nvSpPr>
        <p:spPr>
          <a:xfrm>
            <a:off x="3052485" y="1314033"/>
            <a:ext cx="6221253" cy="7664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NICKNAME</a:t>
            </a:r>
          </a:p>
        </p:txBody>
      </p:sp>
    </p:spTree>
    <p:extLst>
      <p:ext uri="{BB962C8B-B14F-4D97-AF65-F5344CB8AC3E}">
        <p14:creationId xmlns:p14="http://schemas.microsoft.com/office/powerpoint/2010/main" val="189581052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C29C3F1C-6B5D-4F41-9DED-2B32A2D388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F546D5-6828-4C25-989E-DC5955C2A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34364E9-4034-4FED-8D3D-EB26E18CD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12" y="95491"/>
            <a:ext cx="7797800" cy="15329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CREATE YOUR GAME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6E4480-8160-4C1E-9CEC-A261C443142F}"/>
              </a:ext>
            </a:extLst>
          </p:cNvPr>
          <p:cNvSpPr/>
          <p:nvPr/>
        </p:nvSpPr>
        <p:spPr>
          <a:xfrm>
            <a:off x="3583265" y="1628442"/>
            <a:ext cx="5159694" cy="351410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hlinkClick r:id="rId3" action="ppaction://hlinksldjump"/>
            <a:extLst>
              <a:ext uri="{FF2B5EF4-FFF2-40B4-BE49-F238E27FC236}">
                <a16:creationId xmlns:a16="http://schemas.microsoft.com/office/drawing/2014/main" id="{93075440-0B76-4D95-B963-9A0FAD7BAE57}"/>
              </a:ext>
            </a:extLst>
          </p:cNvPr>
          <p:cNvSpPr txBox="1">
            <a:spLocks/>
          </p:cNvSpPr>
          <p:nvPr/>
        </p:nvSpPr>
        <p:spPr>
          <a:xfrm>
            <a:off x="4491247" y="5398555"/>
            <a:ext cx="3209505" cy="54011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77F5DA-58F9-425A-AF10-5AE665C24498}"/>
              </a:ext>
            </a:extLst>
          </p:cNvPr>
          <p:cNvSpPr txBox="1">
            <a:spLocks/>
          </p:cNvSpPr>
          <p:nvPr/>
        </p:nvSpPr>
        <p:spPr>
          <a:xfrm>
            <a:off x="4491247" y="2077603"/>
            <a:ext cx="3209505" cy="5401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Aharoni" panose="02010803020104030203" pitchFamily="2" charset="-79"/>
                <a:cs typeface="Aharoni" panose="02010803020104030203" pitchFamily="2" charset="-79"/>
              </a:rPr>
              <a:t>JYQTS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81CAC01-673A-4BC6-9711-0EA1B48204A0}"/>
              </a:ext>
            </a:extLst>
          </p:cNvPr>
          <p:cNvSpPr txBox="1">
            <a:spLocks/>
          </p:cNvSpPr>
          <p:nvPr/>
        </p:nvSpPr>
        <p:spPr>
          <a:xfrm>
            <a:off x="3052485" y="1314033"/>
            <a:ext cx="6221253" cy="7664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UNIQUE GAME ID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9B78AD3-CE8D-49D1-9B4C-4355DC1C2D86}"/>
              </a:ext>
            </a:extLst>
          </p:cNvPr>
          <p:cNvSpPr txBox="1">
            <a:spLocks/>
          </p:cNvSpPr>
          <p:nvPr/>
        </p:nvSpPr>
        <p:spPr>
          <a:xfrm>
            <a:off x="4491247" y="3237388"/>
            <a:ext cx="3209505" cy="5401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70A5BC4-E4FD-484F-A627-C295D432AE18}"/>
              </a:ext>
            </a:extLst>
          </p:cNvPr>
          <p:cNvSpPr txBox="1">
            <a:spLocks/>
          </p:cNvSpPr>
          <p:nvPr/>
        </p:nvSpPr>
        <p:spPr>
          <a:xfrm>
            <a:off x="3052485" y="2473818"/>
            <a:ext cx="6221253" cy="7664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MAX PLAYERS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A4826EE-0549-4817-9BC8-6BE5449297E5}"/>
              </a:ext>
            </a:extLst>
          </p:cNvPr>
          <p:cNvSpPr txBox="1">
            <a:spLocks/>
          </p:cNvSpPr>
          <p:nvPr/>
        </p:nvSpPr>
        <p:spPr>
          <a:xfrm>
            <a:off x="4491247" y="4300736"/>
            <a:ext cx="3209505" cy="5401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EUROPE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79A5181-8458-4B02-AA2C-5DD55A38F6E9}"/>
              </a:ext>
            </a:extLst>
          </p:cNvPr>
          <p:cNvSpPr txBox="1">
            <a:spLocks/>
          </p:cNvSpPr>
          <p:nvPr/>
        </p:nvSpPr>
        <p:spPr>
          <a:xfrm>
            <a:off x="3052485" y="3537166"/>
            <a:ext cx="6221253" cy="7664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REGION</a:t>
            </a:r>
          </a:p>
        </p:txBody>
      </p:sp>
      <p:pic>
        <p:nvPicPr>
          <p:cNvPr id="24" name="Picture 10" descr="House PNG Images, Cliparts - FreeIconsPNG">
            <a:hlinkClick r:id="rId4" action="ppaction://hlinksldjump"/>
            <a:extLst>
              <a:ext uri="{FF2B5EF4-FFF2-40B4-BE49-F238E27FC236}">
                <a16:creationId xmlns:a16="http://schemas.microsoft.com/office/drawing/2014/main" id="{7F3CE98C-1FC1-4621-B9EE-B3D2A74E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2" y="6193238"/>
            <a:ext cx="601316" cy="5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2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C29C3F1C-6B5D-4F41-9DED-2B32A2D388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F546D5-6828-4C25-989E-DC5955C2A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34364E9-4034-4FED-8D3D-EB26E18CD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12" y="95491"/>
            <a:ext cx="7797800" cy="15329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SETTINGS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6E4480-8160-4C1E-9CEC-A261C443142F}"/>
              </a:ext>
            </a:extLst>
          </p:cNvPr>
          <p:cNvSpPr/>
          <p:nvPr/>
        </p:nvSpPr>
        <p:spPr>
          <a:xfrm>
            <a:off x="3583265" y="1628442"/>
            <a:ext cx="5159694" cy="351410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hlinkClick r:id="rId3" action="ppaction://hlinksldjump"/>
            <a:extLst>
              <a:ext uri="{FF2B5EF4-FFF2-40B4-BE49-F238E27FC236}">
                <a16:creationId xmlns:a16="http://schemas.microsoft.com/office/drawing/2014/main" id="{93075440-0B76-4D95-B963-9A0FAD7BAE57}"/>
              </a:ext>
            </a:extLst>
          </p:cNvPr>
          <p:cNvSpPr txBox="1">
            <a:spLocks/>
          </p:cNvSpPr>
          <p:nvPr/>
        </p:nvSpPr>
        <p:spPr>
          <a:xfrm>
            <a:off x="4491247" y="5398555"/>
            <a:ext cx="3209505" cy="54011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77F5DA-58F9-425A-AF10-5AE665C24498}"/>
              </a:ext>
            </a:extLst>
          </p:cNvPr>
          <p:cNvSpPr txBox="1">
            <a:spLocks/>
          </p:cNvSpPr>
          <p:nvPr/>
        </p:nvSpPr>
        <p:spPr>
          <a:xfrm>
            <a:off x="4491247" y="2077603"/>
            <a:ext cx="3209505" cy="5401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Aharoni" panose="02010803020104030203" pitchFamily="2" charset="-79"/>
                <a:cs typeface="Aharoni" panose="02010803020104030203" pitchFamily="2" charset="-79"/>
              </a:rPr>
              <a:t>English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81CAC01-673A-4BC6-9711-0EA1B48204A0}"/>
              </a:ext>
            </a:extLst>
          </p:cNvPr>
          <p:cNvSpPr txBox="1">
            <a:spLocks/>
          </p:cNvSpPr>
          <p:nvPr/>
        </p:nvSpPr>
        <p:spPr>
          <a:xfrm>
            <a:off x="3052485" y="1314033"/>
            <a:ext cx="6221253" cy="7664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SELECT LANGUAGE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9B78AD3-CE8D-49D1-9B4C-4355DC1C2D86}"/>
              </a:ext>
            </a:extLst>
          </p:cNvPr>
          <p:cNvSpPr txBox="1">
            <a:spLocks/>
          </p:cNvSpPr>
          <p:nvPr/>
        </p:nvSpPr>
        <p:spPr>
          <a:xfrm>
            <a:off x="4491247" y="3237388"/>
            <a:ext cx="3209505" cy="5401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OFF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70A5BC4-E4FD-484F-A627-C295D432AE18}"/>
              </a:ext>
            </a:extLst>
          </p:cNvPr>
          <p:cNvSpPr txBox="1">
            <a:spLocks/>
          </p:cNvSpPr>
          <p:nvPr/>
        </p:nvSpPr>
        <p:spPr>
          <a:xfrm>
            <a:off x="3052485" y="2473818"/>
            <a:ext cx="6221253" cy="7664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SOUNDS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A4826EE-0549-4817-9BC8-6BE5449297E5}"/>
              </a:ext>
            </a:extLst>
          </p:cNvPr>
          <p:cNvSpPr txBox="1">
            <a:spLocks/>
          </p:cNvSpPr>
          <p:nvPr/>
        </p:nvSpPr>
        <p:spPr>
          <a:xfrm>
            <a:off x="4491247" y="4300736"/>
            <a:ext cx="3209505" cy="5401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EUROPE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79A5181-8458-4B02-AA2C-5DD55A38F6E9}"/>
              </a:ext>
            </a:extLst>
          </p:cNvPr>
          <p:cNvSpPr txBox="1">
            <a:spLocks/>
          </p:cNvSpPr>
          <p:nvPr/>
        </p:nvSpPr>
        <p:spPr>
          <a:xfrm>
            <a:off x="3052485" y="3537166"/>
            <a:ext cx="6221253" cy="7664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DEFAULT REGION</a:t>
            </a:r>
          </a:p>
        </p:txBody>
      </p:sp>
      <p:pic>
        <p:nvPicPr>
          <p:cNvPr id="24" name="Picture 10" descr="House PNG Images, Cliparts - FreeIconsPNG">
            <a:hlinkClick r:id="rId3" action="ppaction://hlinksldjump"/>
            <a:extLst>
              <a:ext uri="{FF2B5EF4-FFF2-40B4-BE49-F238E27FC236}">
                <a16:creationId xmlns:a16="http://schemas.microsoft.com/office/drawing/2014/main" id="{7F3CE98C-1FC1-4621-B9EE-B3D2A74E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2" y="6193238"/>
            <a:ext cx="601316" cy="5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56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0D97-2562-4A0F-A1BE-6AA3C4801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7302B-AC5C-417E-ACB4-4B4C0247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3EAC9-1D24-4614-9EAE-81471B5DE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035" t="16878" r="18162"/>
          <a:stretch/>
        </p:blipFill>
        <p:spPr>
          <a:xfrm>
            <a:off x="-2537927" y="0"/>
            <a:ext cx="14729927" cy="6864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3AF7C-E9A6-4D2E-AA15-66DA8D9C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10" descr="House PNG Images, Cliparts - FreeIconsPNG">
            <a:hlinkClick r:id="rId4" action="ppaction://hlinksldjump"/>
            <a:extLst>
              <a:ext uri="{FF2B5EF4-FFF2-40B4-BE49-F238E27FC236}">
                <a16:creationId xmlns:a16="http://schemas.microsoft.com/office/drawing/2014/main" id="{19A360B2-EE8E-4830-B653-FD1DBC0FE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269" y="110653"/>
            <a:ext cx="769241" cy="72824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23" name="Picture 22">
            <a:hlinkClick r:id="rId6" action="ppaction://hlinksldjump"/>
            <a:extLst>
              <a:ext uri="{FF2B5EF4-FFF2-40B4-BE49-F238E27FC236}">
                <a16:creationId xmlns:a16="http://schemas.microsoft.com/office/drawing/2014/main" id="{36AAC179-194D-4F64-8511-4FDD6FE69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14" t="14377" b="75004"/>
          <a:stretch/>
        </p:blipFill>
        <p:spPr>
          <a:xfrm>
            <a:off x="11340268" y="977546"/>
            <a:ext cx="851732" cy="7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3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, dark, night sky&#10;&#10;Description automatically generated">
            <a:extLst>
              <a:ext uri="{FF2B5EF4-FFF2-40B4-BE49-F238E27FC236}">
                <a16:creationId xmlns:a16="http://schemas.microsoft.com/office/drawing/2014/main" id="{16882FE0-0C6F-4021-92EC-149676EC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363" y="-501845"/>
            <a:ext cx="12578702" cy="7861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2D07D-B08A-4527-8E6E-86BF62A3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AE65C87-9FEA-4005-A0B0-33DB69E4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7" b="90000" l="3438" r="99844">
                        <a14:foregroundMark x1="19271" y1="19583" x2="11875" y2="29250"/>
                        <a14:foregroundMark x1="11875" y1="29250" x2="6719" y2="32667"/>
                        <a14:foregroundMark x1="6719" y1="32667" x2="2292" y2="31167"/>
                        <a14:foregroundMark x1="2292" y1="31167" x2="7448" y2="25500"/>
                        <a14:foregroundMark x1="7448" y1="25500" x2="12292" y2="23333"/>
                        <a14:foregroundMark x1="12292" y1="23333" x2="9740" y2="29833"/>
                        <a14:foregroundMark x1="9740" y1="29833" x2="9583" y2="30833"/>
                        <a14:foregroundMark x1="7865" y1="31833" x2="3438" y2="35917"/>
                        <a14:foregroundMark x1="3438" y1="35917" x2="6198" y2="32583"/>
                        <a14:foregroundMark x1="18854" y1="7083" x2="23438" y2="7333"/>
                        <a14:foregroundMark x1="23438" y1="7333" x2="18698" y2="7917"/>
                        <a14:foregroundMark x1="18698" y1="7917" x2="23281" y2="9667"/>
                        <a14:foregroundMark x1="23281" y1="9667" x2="18646" y2="8917"/>
                        <a14:foregroundMark x1="18646" y1="8917" x2="23229" y2="9083"/>
                        <a14:foregroundMark x1="23229" y1="9083" x2="21406" y2="8917"/>
                        <a14:foregroundMark x1="21250" y1="4250" x2="20156" y2="2917"/>
                        <a14:foregroundMark x1="89635" y1="33083" x2="94167" y2="35667"/>
                        <a14:foregroundMark x1="94167" y1="35667" x2="98021" y2="49250"/>
                        <a14:foregroundMark x1="98021" y1="49250" x2="99167" y2="56500"/>
                        <a14:foregroundMark x1="99167" y1="56500" x2="98542" y2="63833"/>
                        <a14:foregroundMark x1="98542" y1="63833" x2="95625" y2="70000"/>
                        <a14:foregroundMark x1="95625" y1="70000" x2="91563" y2="73167"/>
                        <a14:foregroundMark x1="91563" y1="73167" x2="90000" y2="66250"/>
                        <a14:foregroundMark x1="90000" y1="66250" x2="90208" y2="28250"/>
                        <a14:foregroundMark x1="92500" y1="34500" x2="96302" y2="38833"/>
                        <a14:foregroundMark x1="96302" y1="38833" x2="99479" y2="45167"/>
                        <a14:foregroundMark x1="99479" y1="45167" x2="99792" y2="57417"/>
                        <a14:foregroundMark x1="99792" y1="57417" x2="97396" y2="63750"/>
                        <a14:foregroundMark x1="97396" y1="63750" x2="96094" y2="71250"/>
                        <a14:foregroundMark x1="96094" y1="71250" x2="91615" y2="72667"/>
                        <a14:foregroundMark x1="91615" y1="72667" x2="91615" y2="72083"/>
                        <a14:foregroundMark x1="95260" y1="44333" x2="99792" y2="48083"/>
                        <a14:foregroundMark x1="99792" y1="48083" x2="99479" y2="68333"/>
                        <a14:foregroundMark x1="99479" y1="68333" x2="94427" y2="67333"/>
                        <a14:foregroundMark x1="94427" y1="67333" x2="92604" y2="59500"/>
                        <a14:foregroundMark x1="92604" y1="59500" x2="92760" y2="54000"/>
                        <a14:foregroundMark x1="95260" y1="40250" x2="99635" y2="44750"/>
                        <a14:foregroundMark x1="99635" y1="44750" x2="99479" y2="57333"/>
                        <a14:foregroundMark x1="99479" y1="57333" x2="95260" y2="61583"/>
                        <a14:foregroundMark x1="95260" y1="61583" x2="93385" y2="60417"/>
                        <a14:foregroundMark x1="96146" y1="41667" x2="99844" y2="60250"/>
                        <a14:foregroundMark x1="99844" y1="60250" x2="98906" y2="6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4" y="395289"/>
            <a:ext cx="10487609" cy="6554756"/>
          </a:xfrm>
        </p:spPr>
      </p:pic>
      <p:pic>
        <p:nvPicPr>
          <p:cNvPr id="9" name="Content Placeholder 4" descr="A picture containing text, indoor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80664129-33E4-4C5C-9955-13AC737DC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7" b="90000" l="3438" r="99844">
                        <a14:foregroundMark x1="19271" y1="19583" x2="11875" y2="29250"/>
                        <a14:foregroundMark x1="11875" y1="29250" x2="6719" y2="32667"/>
                        <a14:foregroundMark x1="6719" y1="32667" x2="2292" y2="31167"/>
                        <a14:foregroundMark x1="2292" y1="31167" x2="7448" y2="25500"/>
                        <a14:foregroundMark x1="7448" y1="25500" x2="12292" y2="23333"/>
                        <a14:foregroundMark x1="12292" y1="23333" x2="9740" y2="29833"/>
                        <a14:foregroundMark x1="9740" y1="29833" x2="9583" y2="30833"/>
                        <a14:foregroundMark x1="7865" y1="31833" x2="3438" y2="35917"/>
                        <a14:foregroundMark x1="3438" y1="35917" x2="6198" y2="32583"/>
                        <a14:foregroundMark x1="18854" y1="7083" x2="23438" y2="7333"/>
                        <a14:foregroundMark x1="23438" y1="7333" x2="18698" y2="7917"/>
                        <a14:foregroundMark x1="18698" y1="7917" x2="23281" y2="9667"/>
                        <a14:foregroundMark x1="23281" y1="9667" x2="18646" y2="8917"/>
                        <a14:foregroundMark x1="18646" y1="8917" x2="23229" y2="9083"/>
                        <a14:foregroundMark x1="23229" y1="9083" x2="21406" y2="8917"/>
                        <a14:foregroundMark x1="21250" y1="4250" x2="20156" y2="2917"/>
                        <a14:foregroundMark x1="89635" y1="33083" x2="94167" y2="35667"/>
                        <a14:foregroundMark x1="94167" y1="35667" x2="98021" y2="49250"/>
                        <a14:foregroundMark x1="98021" y1="49250" x2="99167" y2="56500"/>
                        <a14:foregroundMark x1="99167" y1="56500" x2="98542" y2="63833"/>
                        <a14:foregroundMark x1="98542" y1="63833" x2="95625" y2="70000"/>
                        <a14:foregroundMark x1="95625" y1="70000" x2="91563" y2="73167"/>
                        <a14:foregroundMark x1="91563" y1="73167" x2="90000" y2="66250"/>
                        <a14:foregroundMark x1="90000" y1="66250" x2="90208" y2="28250"/>
                        <a14:foregroundMark x1="92500" y1="34500" x2="96302" y2="38833"/>
                        <a14:foregroundMark x1="96302" y1="38833" x2="99479" y2="45167"/>
                        <a14:foregroundMark x1="99479" y1="45167" x2="99792" y2="57417"/>
                        <a14:foregroundMark x1="99792" y1="57417" x2="97396" y2="63750"/>
                        <a14:foregroundMark x1="97396" y1="63750" x2="96094" y2="71250"/>
                        <a14:foregroundMark x1="96094" y1="71250" x2="91615" y2="72667"/>
                        <a14:foregroundMark x1="91615" y1="72667" x2="91615" y2="72083"/>
                        <a14:foregroundMark x1="95260" y1="44333" x2="99792" y2="48083"/>
                        <a14:foregroundMark x1="99792" y1="48083" x2="99479" y2="68333"/>
                        <a14:foregroundMark x1="99479" y1="68333" x2="94427" y2="67333"/>
                        <a14:foregroundMark x1="94427" y1="67333" x2="92604" y2="59500"/>
                        <a14:foregroundMark x1="92604" y1="59500" x2="92760" y2="54000"/>
                        <a14:foregroundMark x1="95260" y1="40250" x2="99635" y2="44750"/>
                        <a14:foregroundMark x1="99635" y1="44750" x2="99479" y2="57333"/>
                        <a14:foregroundMark x1="99479" y1="57333" x2="95260" y2="61583"/>
                        <a14:foregroundMark x1="95260" y1="61583" x2="93385" y2="60417"/>
                        <a14:foregroundMark x1="96146" y1="41667" x2="99844" y2="60250"/>
                        <a14:foregroundMark x1="99844" y1="60250" x2="98906" y2="6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98" t="31878" r="645" b="25843"/>
          <a:stretch/>
        </p:blipFill>
        <p:spPr>
          <a:xfrm>
            <a:off x="8246511" y="2466801"/>
            <a:ext cx="3036837" cy="2771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F7D3B-3B5C-4FCC-923B-6AF55D5AB3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4" t="2211" r="55064" b="91775"/>
          <a:stretch/>
        </p:blipFill>
        <p:spPr>
          <a:xfrm>
            <a:off x="83820" y="189073"/>
            <a:ext cx="5372100" cy="4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1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6752-FE25-4B59-8E38-E3012850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close - up of a robot&#10;&#10;Description automatically generated with low confidence">
            <a:extLst>
              <a:ext uri="{FF2B5EF4-FFF2-40B4-BE49-F238E27FC236}">
                <a16:creationId xmlns:a16="http://schemas.microsoft.com/office/drawing/2014/main" id="{2C35B63D-326E-41F4-B4EB-566EF04C9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685925"/>
            <a:ext cx="6464300" cy="4040188"/>
          </a:xfrm>
        </p:spPr>
      </p:pic>
      <p:pic>
        <p:nvPicPr>
          <p:cNvPr id="6" name="Picture 5" descr="A picture containing text, screen, dark, night sky&#10;&#10;Description automatically generated">
            <a:extLst>
              <a:ext uri="{FF2B5EF4-FFF2-40B4-BE49-F238E27FC236}">
                <a16:creationId xmlns:a16="http://schemas.microsoft.com/office/drawing/2014/main" id="{B561E2C8-F1D3-4D11-8D46-3C5D6691C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351" y="-501846"/>
            <a:ext cx="12578702" cy="7861689"/>
          </a:xfrm>
          <a:prstGeom prst="rect">
            <a:avLst/>
          </a:prstGeom>
        </p:spPr>
      </p:pic>
      <p:pic>
        <p:nvPicPr>
          <p:cNvPr id="12" name="Picture 11" descr="A close - up of a robot&#10;&#10;Description automatically generated with low confidence">
            <a:extLst>
              <a:ext uri="{FF2B5EF4-FFF2-40B4-BE49-F238E27FC236}">
                <a16:creationId xmlns:a16="http://schemas.microsoft.com/office/drawing/2014/main" id="{C4ED475E-F8E1-4D40-9A79-A2AB35C1A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7" t="29853" r="-5425" b="20527"/>
          <a:stretch/>
        </p:blipFill>
        <p:spPr>
          <a:xfrm>
            <a:off x="2863850" y="155415"/>
            <a:ext cx="7475214" cy="6547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66AEED-38C1-47CC-B350-FF1BB65EF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647"/>
          <a:stretch/>
        </p:blipFill>
        <p:spPr>
          <a:xfrm>
            <a:off x="3091901" y="1263016"/>
            <a:ext cx="5744104" cy="3285538"/>
          </a:xfrm>
          <a:prstGeom prst="rect">
            <a:avLst/>
          </a:prstGeom>
        </p:spPr>
      </p:pic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30B74967-BB33-4DB5-B95B-CA20AD212689}"/>
              </a:ext>
            </a:extLst>
          </p:cNvPr>
          <p:cNvSpPr/>
          <p:nvPr/>
        </p:nvSpPr>
        <p:spPr>
          <a:xfrm>
            <a:off x="2147126" y="4726354"/>
            <a:ext cx="2415381" cy="99975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GW19092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663376-283B-4E61-88D6-C1F3722B90F4}"/>
              </a:ext>
            </a:extLst>
          </p:cNvPr>
          <p:cNvSpPr/>
          <p:nvPr/>
        </p:nvSpPr>
        <p:spPr>
          <a:xfrm>
            <a:off x="4712444" y="4726354"/>
            <a:ext cx="2415381" cy="99975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GW87202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8EDF1E-2D5C-4AC6-A5B3-6F3F1D135468}"/>
              </a:ext>
            </a:extLst>
          </p:cNvPr>
          <p:cNvSpPr/>
          <p:nvPr/>
        </p:nvSpPr>
        <p:spPr>
          <a:xfrm>
            <a:off x="7277762" y="4726354"/>
            <a:ext cx="2415381" cy="99975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GW92354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F067BE-AC09-4A16-AFB4-7785E86EA2DC}"/>
              </a:ext>
            </a:extLst>
          </p:cNvPr>
          <p:cNvSpPr txBox="1">
            <a:spLocks/>
          </p:cNvSpPr>
          <p:nvPr/>
        </p:nvSpPr>
        <p:spPr>
          <a:xfrm>
            <a:off x="3117042" y="636793"/>
            <a:ext cx="5606183" cy="6262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MATCH THE EVENT TO THE IMAGE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EDEC4C-2232-4BB4-967C-1D37DF9ADF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4" t="2211" r="55064" b="91775"/>
          <a:stretch/>
        </p:blipFill>
        <p:spPr>
          <a:xfrm>
            <a:off x="83820" y="189073"/>
            <a:ext cx="5372100" cy="4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2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6752-FE25-4B59-8E38-E3012850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close - up of a robot&#10;&#10;Description automatically generated with low confidence">
            <a:extLst>
              <a:ext uri="{FF2B5EF4-FFF2-40B4-BE49-F238E27FC236}">
                <a16:creationId xmlns:a16="http://schemas.microsoft.com/office/drawing/2014/main" id="{2C35B63D-326E-41F4-B4EB-566EF04C9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685925"/>
            <a:ext cx="6464300" cy="4040188"/>
          </a:xfrm>
        </p:spPr>
      </p:pic>
      <p:pic>
        <p:nvPicPr>
          <p:cNvPr id="6" name="Picture 5" descr="A picture containing text, screen, dark, night sky&#10;&#10;Description automatically generated">
            <a:extLst>
              <a:ext uri="{FF2B5EF4-FFF2-40B4-BE49-F238E27FC236}">
                <a16:creationId xmlns:a16="http://schemas.microsoft.com/office/drawing/2014/main" id="{B561E2C8-F1D3-4D11-8D46-3C5D6691C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351" y="-501846"/>
            <a:ext cx="12578702" cy="7861689"/>
          </a:xfrm>
          <a:prstGeom prst="rect">
            <a:avLst/>
          </a:prstGeom>
        </p:spPr>
      </p:pic>
      <p:pic>
        <p:nvPicPr>
          <p:cNvPr id="12" name="Picture 11" descr="A close - up of a robot&#10;&#10;Description automatically generated with low confidence">
            <a:extLst>
              <a:ext uri="{FF2B5EF4-FFF2-40B4-BE49-F238E27FC236}">
                <a16:creationId xmlns:a16="http://schemas.microsoft.com/office/drawing/2014/main" id="{C4ED475E-F8E1-4D40-9A79-A2AB35C1A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7" t="29853" r="-5425" b="20527"/>
          <a:stretch/>
        </p:blipFill>
        <p:spPr>
          <a:xfrm>
            <a:off x="2863850" y="155415"/>
            <a:ext cx="7475214" cy="6547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66AEED-38C1-47CC-B350-FF1BB65EF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647"/>
          <a:stretch/>
        </p:blipFill>
        <p:spPr>
          <a:xfrm>
            <a:off x="3091901" y="1263016"/>
            <a:ext cx="5744104" cy="3285538"/>
          </a:xfrm>
          <a:prstGeom prst="rect">
            <a:avLst/>
          </a:prstGeom>
        </p:spPr>
      </p:pic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30B74967-BB33-4DB5-B95B-CA20AD212689}"/>
              </a:ext>
            </a:extLst>
          </p:cNvPr>
          <p:cNvSpPr/>
          <p:nvPr/>
        </p:nvSpPr>
        <p:spPr>
          <a:xfrm>
            <a:off x="2147126" y="4726354"/>
            <a:ext cx="2415381" cy="99975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GW19092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663376-283B-4E61-88D6-C1F3722B90F4}"/>
              </a:ext>
            </a:extLst>
          </p:cNvPr>
          <p:cNvSpPr/>
          <p:nvPr/>
        </p:nvSpPr>
        <p:spPr>
          <a:xfrm>
            <a:off x="4712444" y="4726354"/>
            <a:ext cx="2415381" cy="99975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GW87202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8EDF1E-2D5C-4AC6-A5B3-6F3F1D135468}"/>
              </a:ext>
            </a:extLst>
          </p:cNvPr>
          <p:cNvSpPr/>
          <p:nvPr/>
        </p:nvSpPr>
        <p:spPr>
          <a:xfrm>
            <a:off x="7277762" y="4726354"/>
            <a:ext cx="2415381" cy="99975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GW92354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F067BE-AC09-4A16-AFB4-7785E86EA2DC}"/>
              </a:ext>
            </a:extLst>
          </p:cNvPr>
          <p:cNvSpPr txBox="1">
            <a:spLocks/>
          </p:cNvSpPr>
          <p:nvPr/>
        </p:nvSpPr>
        <p:spPr>
          <a:xfrm>
            <a:off x="3117042" y="636793"/>
            <a:ext cx="5606183" cy="6262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MATCH THE EVENT TO THE IMAGE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3D8E61-5A3A-4E7B-91DA-A3EB27BDC5F4}"/>
              </a:ext>
            </a:extLst>
          </p:cNvPr>
          <p:cNvSpPr txBox="1">
            <a:spLocks/>
          </p:cNvSpPr>
          <p:nvPr/>
        </p:nvSpPr>
        <p:spPr>
          <a:xfrm>
            <a:off x="5010887" y="2592673"/>
            <a:ext cx="1906131" cy="6262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</a:t>
            </a:r>
          </a:p>
        </p:txBody>
      </p:sp>
      <p:pic>
        <p:nvPicPr>
          <p:cNvPr id="3074" name="Picture 2" descr="X Button Icon #103310 - Free Icons Library">
            <a:hlinkClick r:id="rId6" action="ppaction://hlinksldjump"/>
            <a:extLst>
              <a:ext uri="{FF2B5EF4-FFF2-40B4-BE49-F238E27FC236}">
                <a16:creationId xmlns:a16="http://schemas.microsoft.com/office/drawing/2014/main" id="{917C57C0-921D-4856-B558-BF9167704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957" y="636793"/>
            <a:ext cx="522372" cy="52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5EC647-949C-43A2-B3F3-A8F1947870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4" t="2211" r="55064" b="91775"/>
          <a:stretch/>
        </p:blipFill>
        <p:spPr>
          <a:xfrm>
            <a:off x="83820" y="189073"/>
            <a:ext cx="5372100" cy="4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0F3F1"/>
      </a:lt2>
      <a:accent1>
        <a:srgbClr val="C34D9F"/>
      </a:accent1>
      <a:accent2>
        <a:srgbClr val="A43BB1"/>
      </a:accent2>
      <a:accent3>
        <a:srgbClr val="854DC3"/>
      </a:accent3>
      <a:accent4>
        <a:srgbClr val="4942B4"/>
      </a:accent4>
      <a:accent5>
        <a:srgbClr val="4D78C3"/>
      </a:accent5>
      <a:accent6>
        <a:srgbClr val="3B97B1"/>
      </a:accent6>
      <a:hlink>
        <a:srgbClr val="3F58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78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Avenir Next LT Pro</vt:lpstr>
      <vt:lpstr>Goudy Old Style</vt:lpstr>
      <vt:lpstr>Wingdings</vt:lpstr>
      <vt:lpstr>FrostyVTI</vt:lpstr>
      <vt:lpstr>GAME TITLE</vt:lpstr>
      <vt:lpstr>JOIN GAME</vt:lpstr>
      <vt:lpstr>CHOOSE YOUR CHARACTER</vt:lpstr>
      <vt:lpstr>CREATE YOUR GAME</vt:lpstr>
      <vt:lpstr>SETTINGS</vt:lpstr>
      <vt:lpstr>PowerPoint Presentation</vt:lpstr>
      <vt:lpstr>PowerPoint Presentation</vt:lpstr>
      <vt:lpstr>PowerPoint Presentation</vt:lpstr>
      <vt:lpstr>PowerPoint Presentation</vt:lpstr>
      <vt:lpstr>GAME ENDED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TITLE</dc:title>
  <dc:creator>Kiyan</dc:creator>
  <cp:lastModifiedBy>Kiyan</cp:lastModifiedBy>
  <cp:revision>11</cp:revision>
  <dcterms:created xsi:type="dcterms:W3CDTF">2021-01-31T19:16:03Z</dcterms:created>
  <dcterms:modified xsi:type="dcterms:W3CDTF">2021-02-01T02:47:19Z</dcterms:modified>
</cp:coreProperties>
</file>